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6" r:id="rId3"/>
    <p:sldId id="258" r:id="rId4"/>
    <p:sldId id="262" r:id="rId5"/>
    <p:sldId id="263" r:id="rId6"/>
    <p:sldId id="260" r:id="rId7"/>
    <p:sldId id="264" r:id="rId8"/>
    <p:sldId id="261" r:id="rId9"/>
    <p:sldId id="265" r:id="rId10"/>
    <p:sldId id="259" r:id="rId11"/>
  </p:sldIdLst>
  <p:sldSz cx="12192000" cy="6858000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9E0"/>
    <a:srgbClr val="4D4D4D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704" autoAdjust="0"/>
  </p:normalViewPr>
  <p:slideViewPr>
    <p:cSldViewPr showGuides="1">
      <p:cViewPr>
        <p:scale>
          <a:sx n="155" d="100"/>
          <a:sy n="155" d="100"/>
        </p:scale>
        <p:origin x="162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5" d="100"/>
          <a:sy n="105" d="100"/>
        </p:scale>
        <p:origin x="32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CF3FF1D-F075-41F6-B290-07919A4348D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6782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11FA9D6-BDC7-4110-B055-029A3A5CC98B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0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F53AF-C5DA-F990-A4D9-94902CC18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C23006A4-5B4D-1267-D76B-56D8D854A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22A54A5E-38C6-8788-1512-E1232680E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61EFC13-594A-D6F4-6F6C-278F51501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2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052755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3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99756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834E5-7409-A78E-8BAE-41CDB422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1DBAFC36-144B-BACB-704D-42135E954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3C27D10D-9106-6032-F4EF-8DD29ED78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22FFF5B-22C1-F3F1-93DD-1D5F524640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4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01140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AF60-1176-2D92-7857-8402E3349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9B64AF86-C64D-FD54-62BC-26B546DBB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C410D220-49B5-93C5-700B-112D83735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F1A941-ECBD-B808-DB2C-BCBA9891B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5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594083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FB81-197C-5AE0-2990-3953EA2D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BBECF812-DA2B-864F-95FB-DCEEB5209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8FD8989C-C111-367A-357D-DF83FF5B4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5583696-37F1-4141-F0D7-582BF33F36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6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157665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25334-AAEC-138A-15DD-36E4EBFC9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DAF8322-70BD-A537-9409-E3AC436D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964A1D0B-82F4-1396-B971-CBD059A2C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299B6CB-A77C-6394-A9CB-25F8E9AA61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7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95225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C69A9-C2D8-A13A-94C0-908A0308B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11B0CCDB-D0E0-EB28-C45D-0F0F1BB1B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A510122A-6FD5-CA18-25CC-FA5A82DB9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0C3A07F-FBD1-17B0-9566-746817678C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8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614983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0E859-2EA0-932D-2197-CA056EFF3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08BEA96A-61A0-91C0-4A4A-DFC2BCDBD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E16EE0D8-79C8-1B09-A31D-73960C6A4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C820A2E-30CA-7C21-5328-4AC0576A7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D6-BDC7-4110-B055-029A3A5CC98B}" type="slidenum">
              <a:rPr lang="cs-CZ" altLang="cs-CZ" smtClean="0"/>
              <a:pPr/>
              <a:t>9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97177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19" y="5157192"/>
            <a:ext cx="4182937" cy="861868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0824676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6086" y="-26640"/>
            <a:ext cx="12198085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10841609" y="6530975"/>
            <a:ext cx="48684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7464152" cy="1032048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en-US"/>
              <a:t>Click to edit Master subtitle style</a:t>
            </a:r>
            <a:endParaRPr lang="cs-CZ" dirty="0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76"/>
            <a:ext cx="7464152" cy="1254125"/>
          </a:xfrm>
        </p:spPr>
        <p:txBody>
          <a:bodyPr/>
          <a:lstStyle>
            <a:lvl1pPr algn="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3860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1985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7" name="Obdélník 6"/>
          <p:cNvSpPr/>
          <p:nvPr userDrawn="1"/>
        </p:nvSpPr>
        <p:spPr bwMode="auto">
          <a:xfrm>
            <a:off x="0" y="0"/>
            <a:ext cx="12192000" cy="5486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31800" y="765175"/>
            <a:ext cx="5657851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292851" y="765175"/>
            <a:ext cx="5659967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8728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431801" y="-100013"/>
            <a:ext cx="10265833" cy="720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37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896600" y="6524626"/>
            <a:ext cx="1102784" cy="3333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9312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12192000" cy="360362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grpSp>
        <p:nvGrpSpPr>
          <p:cNvPr id="3" name="Skupina 2"/>
          <p:cNvGrpSpPr/>
          <p:nvPr userDrawn="1"/>
        </p:nvGrpSpPr>
        <p:grpSpPr>
          <a:xfrm>
            <a:off x="0" y="1"/>
            <a:ext cx="12192000" cy="547688"/>
            <a:chOff x="0" y="1"/>
            <a:chExt cx="12192000" cy="547688"/>
          </a:xfrm>
        </p:grpSpPr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0" y="512764"/>
              <a:ext cx="12192000" cy="34925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0" y="1"/>
              <a:ext cx="12192000" cy="512763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/>
            </a:p>
          </p:txBody>
        </p:sp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-100013"/>
            <a:ext cx="10265833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nadpisů</a:t>
            </a:r>
            <a:r>
              <a:rPr lang="en-US" altLang="cs-CZ" dirty="0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11521017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styly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textu</a:t>
            </a:r>
            <a:r>
              <a:rPr lang="en-US" altLang="cs-CZ" dirty="0"/>
              <a:t>.</a:t>
            </a:r>
          </a:p>
          <a:p>
            <a:pPr lvl="1"/>
            <a:r>
              <a:rPr lang="en-US" altLang="cs-CZ" dirty="0" err="1"/>
              <a:t>Druhá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2"/>
            <a:r>
              <a:rPr lang="en-US" altLang="cs-CZ" dirty="0" err="1"/>
              <a:t>Třetí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3"/>
            <a:r>
              <a:rPr lang="en-US" altLang="cs-CZ" dirty="0" err="1"/>
              <a:t>Čtvrtá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4"/>
            <a:r>
              <a:rPr lang="en-US" altLang="cs-CZ" dirty="0" err="1"/>
              <a:t>Pátá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3933" y="6524626"/>
            <a:ext cx="104648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Název práce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87867" y="115889"/>
            <a:ext cx="63500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0752668" y="6530975"/>
            <a:ext cx="65617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pic>
        <p:nvPicPr>
          <p:cNvPr id="2" name="Obrázek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746" y="44624"/>
            <a:ext cx="1085918" cy="434947"/>
          </a:xfrm>
          <a:prstGeom prst="rect">
            <a:avLst/>
          </a:prstGeom>
        </p:spPr>
      </p:pic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10777335" y="116632"/>
            <a:ext cx="63500" cy="288925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EF3E640F-7A27-4845-81D2-CD57137456F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96600" y="6524626"/>
            <a:ext cx="1102784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03" r:id="rId3"/>
    <p:sldLayoutId id="2147483704" r:id="rId4"/>
    <p:sldLayoutId id="2147483705" r:id="rId5"/>
    <p:sldLayoutId id="2147483707" r:id="rId6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A9E0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9376" y="1988840"/>
            <a:ext cx="7928506" cy="1254125"/>
          </a:xfrm>
        </p:spPr>
        <p:txBody>
          <a:bodyPr/>
          <a:lstStyle/>
          <a:p>
            <a:r>
              <a:rPr lang="en-US" altLang="cs-CZ" sz="4400" dirty="0"/>
              <a:t>Pitch Shifting</a:t>
            </a:r>
            <a:endParaRPr lang="cs-CZ" altLang="cs-CZ" sz="44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9376" y="3694113"/>
            <a:ext cx="7921674" cy="455612"/>
          </a:xfrm>
        </p:spPr>
        <p:txBody>
          <a:bodyPr/>
          <a:lstStyle/>
          <a:p>
            <a:r>
              <a:rPr lang="cs-CZ" altLang="cs-CZ" sz="2800" dirty="0"/>
              <a:t>Bc</a:t>
            </a:r>
            <a:r>
              <a:rPr lang="en-US" altLang="cs-CZ" sz="2800" dirty="0"/>
              <a:t>. Erika Do</a:t>
            </a:r>
          </a:p>
          <a:p>
            <a:r>
              <a:rPr lang="en-US" altLang="cs-CZ" sz="2800" dirty="0" err="1"/>
              <a:t>Bc</a:t>
            </a:r>
            <a:r>
              <a:rPr lang="en-US" altLang="cs-CZ" sz="2800" dirty="0"/>
              <a:t>. Jakub Július Šmýkal</a:t>
            </a:r>
            <a:endParaRPr lang="cs-CZ" altLang="cs-CZ" sz="2800" dirty="0"/>
          </a:p>
          <a:p>
            <a:r>
              <a:rPr lang="en-US" altLang="cs-CZ" dirty="0" err="1">
                <a:solidFill>
                  <a:schemeClr val="bg1">
                    <a:lumMod val="50000"/>
                  </a:schemeClr>
                </a:solidFill>
              </a:rPr>
              <a:t>CZSa</a:t>
            </a:r>
            <a:r>
              <a:rPr lang="en-US" altLang="cs-CZ" dirty="0">
                <a:solidFill>
                  <a:schemeClr val="bg1">
                    <a:lumMod val="50000"/>
                  </a:schemeClr>
                </a:solidFill>
              </a:rPr>
              <a:t> Project 2024/2025</a:t>
            </a:r>
            <a:endParaRPr lang="cs-CZ" altLang="cs-CZ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29DB-7AAC-4684-A272-6E6B9134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  <a:endParaRPr lang="cs-C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909E4-C327-4A50-855C-5DB03E7644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cs-CZ" sz="1400" dirty="0"/>
              <a:t>Pitch Shifting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0EDF5-3428-4D9A-97E8-BBE46E2AE9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10</a:t>
            </a:fld>
            <a:endParaRPr lang="en-US" altLang="cs-CZ"/>
          </a:p>
        </p:txBody>
      </p:sp>
      <p:pic>
        <p:nvPicPr>
          <p:cNvPr id="6150" name="Picture 6" descr="Obrázky Sad Emoticon – procházejte fotografie, vektory a videa 214,959 |  Adobe Stock">
            <a:extLst>
              <a:ext uri="{FF2B5EF4-FFF2-40B4-BE49-F238E27FC236}">
                <a16:creationId xmlns:a16="http://schemas.microsoft.com/office/drawing/2014/main" id="{257EBF01-4D73-2438-8AD1-D769E603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916832"/>
            <a:ext cx="3168352" cy="261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82D2A8-ABDF-CD0B-A45F-F74C68158E4F}"/>
              </a:ext>
            </a:extLst>
          </p:cNvPr>
          <p:cNvSpPr txBox="1"/>
          <p:nvPr/>
        </p:nvSpPr>
        <p:spPr>
          <a:xfrm>
            <a:off x="4943872" y="4941168"/>
            <a:ext cx="23042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sz="26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THE FFT</a:t>
            </a:r>
          </a:p>
        </p:txBody>
      </p:sp>
    </p:spTree>
    <p:extLst>
      <p:ext uri="{BB962C8B-B14F-4D97-AF65-F5344CB8AC3E}">
        <p14:creationId xmlns:p14="http://schemas.microsoft.com/office/powerpoint/2010/main" val="381028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88DCA-DBCA-3E5F-2F6A-196062753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D3FB5-7263-D067-3461-B081647E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1D1150E-9DAA-6D41-0E28-6830D6DEE7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cs-CZ" sz="1400" dirty="0"/>
              <a:t>Pitch Shifting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8723EF5-AD8F-4623-9D01-1BB2CB1A63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</a:t>
            </a:fld>
            <a:endParaRPr lang="en-US" altLang="cs-CZ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7C47B1-6F7F-1F89-B42A-B5491A9DF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basic pitch-shifting algorithm that maintains audio quality and is computationally efficient.</a:t>
            </a:r>
          </a:p>
          <a:p>
            <a:r>
              <a:rPr lang="en-US" dirty="0"/>
              <a:t>Compare the audio quality with different pitch shifting techniques.</a:t>
            </a:r>
          </a:p>
          <a:p>
            <a:r>
              <a:rPr lang="en-US" dirty="0"/>
              <a:t>Compared techniques:</a:t>
            </a:r>
          </a:p>
          <a:p>
            <a:pPr lvl="1"/>
            <a:r>
              <a:rPr lang="en-US" dirty="0"/>
              <a:t>Change of sampling frequency</a:t>
            </a:r>
          </a:p>
          <a:p>
            <a:pPr lvl="1"/>
            <a:r>
              <a:rPr lang="en-US" dirty="0"/>
              <a:t>S</a:t>
            </a:r>
            <a:r>
              <a:rPr lang="en-US" b="0" i="0" dirty="0">
                <a:effectLst/>
                <a:latin typeface="gg sans"/>
              </a:rPr>
              <a:t>ynchronized Overlap-Add (SOLA)</a:t>
            </a:r>
            <a:endParaRPr lang="en-US" dirty="0"/>
          </a:p>
          <a:p>
            <a:pPr lvl="1"/>
            <a:r>
              <a:rPr lang="en-US" dirty="0"/>
              <a:t>Phase Vocoder</a:t>
            </a:r>
          </a:p>
          <a:p>
            <a:pPr lvl="1"/>
            <a:r>
              <a:rPr lang="en-US" dirty="0" err="1"/>
              <a:t>Librosa</a:t>
            </a:r>
            <a:r>
              <a:rPr lang="en-US" dirty="0"/>
              <a:t> Vocoder</a:t>
            </a:r>
          </a:p>
        </p:txBody>
      </p:sp>
    </p:spTree>
    <p:extLst>
      <p:ext uri="{BB962C8B-B14F-4D97-AF65-F5344CB8AC3E}">
        <p14:creationId xmlns:p14="http://schemas.microsoft.com/office/powerpoint/2010/main" val="218433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Audio</a:t>
            </a:r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cs-CZ" sz="1400" dirty="0"/>
              <a:t>Pitch Shifting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</a:t>
            </a:fld>
            <a:endParaRPr lang="en-US" alt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32595A-A5C9-F7E2-E1E5-00395FD951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3587"/>
            <a:ext cx="8917586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riginal">
            <a:hlinkClick r:id="" action="ppaction://media"/>
            <a:extLst>
              <a:ext uri="{FF2B5EF4-FFF2-40B4-BE49-F238E27FC236}">
                <a16:creationId xmlns:a16="http://schemas.microsoft.com/office/drawing/2014/main" id="{0E00F2FC-74E3-D299-1E51-78034B432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91800" y="1772816"/>
            <a:ext cx="609600" cy="609600"/>
          </a:xfrm>
          <a:prstGeom prst="rect">
            <a:avLst/>
          </a:prstGeom>
        </p:spPr>
      </p:pic>
      <p:pic>
        <p:nvPicPr>
          <p:cNvPr id="9" name="sped_up">
            <a:hlinkClick r:id="" action="ppaction://media"/>
            <a:extLst>
              <a:ext uri="{FF2B5EF4-FFF2-40B4-BE49-F238E27FC236}">
                <a16:creationId xmlns:a16="http://schemas.microsoft.com/office/drawing/2014/main" id="{12649E65-667F-6E9C-DD7F-79B9214F24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91800" y="44581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4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7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98387-B663-4652-11F8-4D6F6FF0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49E577-0F3A-4A8D-2C2A-E37777D7C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A0385F4-2D67-80BF-7B61-76663799B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cs-CZ" sz="1400" dirty="0"/>
              <a:t>Pitch Shifting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5E3081E-58DC-2E80-6DB2-E9B1F380BB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</a:t>
            </a:fld>
            <a:endParaRPr lang="en-US" altLang="cs-CZ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72B99D-8C6C-0047-55A5-173AFF0D3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Technique based on splitting the signal into short frames, which are shifted by selected number of semitones and then added back together.</a:t>
            </a:r>
          </a:p>
          <a:p>
            <a:r>
              <a:rPr lang="en-US" dirty="0"/>
              <a:t>To ensure smaller number of artifacts, this algorithm tries to match the waveforms across overlapping frames.</a:t>
            </a:r>
          </a:p>
          <a:p>
            <a:r>
              <a:rPr lang="en-US" dirty="0"/>
              <a:t>The similarity of waveforms is determined by autocorrelation, which computes the inner product between a signal and its shifted (lagged) version over a specified time lag. The time lag that produces the highest correlation indicates the best placement of the window. This method also considers the signs of the signal.</a:t>
            </a:r>
          </a:p>
        </p:txBody>
      </p:sp>
    </p:spTree>
    <p:extLst>
      <p:ext uri="{BB962C8B-B14F-4D97-AF65-F5344CB8AC3E}">
        <p14:creationId xmlns:p14="http://schemas.microsoft.com/office/powerpoint/2010/main" val="76882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8A4C5-6B37-B059-00EC-60B23DE0B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0B1465-06EF-C4C0-01A6-F43CEFFD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353A48-F8B0-51A0-6127-A0BA427D6E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cs-CZ" sz="1400" dirty="0"/>
              <a:t>Pitch Shifting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04D0B51-51C3-8A51-7B00-77D31CCA3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5</a:t>
            </a:fld>
            <a:endParaRPr lang="en-US" alt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121A6F-B72A-3832-38EB-E305CB688D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3587"/>
            <a:ext cx="8910092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la">
            <a:hlinkClick r:id="" action="ppaction://media"/>
            <a:extLst>
              <a:ext uri="{FF2B5EF4-FFF2-40B4-BE49-F238E27FC236}">
                <a16:creationId xmlns:a16="http://schemas.microsoft.com/office/drawing/2014/main" id="{A165F097-A7B7-B418-9562-B113C8DAC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91800" y="4437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F386A-EA59-28E9-545B-65F66D06F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3DB479-E08D-6492-D66D-7E68C5B2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Vocoder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EC90719-C0D2-C9F6-677C-2631D373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algorithm works by modifying the signal in the frequency domain and then reconstructing the signal.</a:t>
            </a:r>
          </a:p>
          <a:p>
            <a:r>
              <a:rPr lang="en-US" dirty="0"/>
              <a:t>Signal altered in three phases:</a:t>
            </a:r>
          </a:p>
          <a:p>
            <a:pPr lvl="1"/>
            <a:r>
              <a:rPr lang="en-US" dirty="0"/>
              <a:t>Analysis</a:t>
            </a:r>
          </a:p>
          <a:p>
            <a:pPr lvl="2"/>
            <a:r>
              <a:rPr lang="en-US" dirty="0"/>
              <a:t>The input signal is divided into small frames, and its spectral components are extracted using a Fourier transform (STFT).</a:t>
            </a:r>
          </a:p>
          <a:p>
            <a:pPr lvl="1"/>
            <a:r>
              <a:rPr lang="en-US" dirty="0"/>
              <a:t>Processing</a:t>
            </a:r>
          </a:p>
          <a:p>
            <a:pPr lvl="2"/>
            <a:r>
              <a:rPr lang="en-US" dirty="0"/>
              <a:t>The spectral components are modified, such as altering the pitch, time, or adding effects like modulation or filtering.</a:t>
            </a:r>
          </a:p>
          <a:p>
            <a:pPr lvl="1"/>
            <a:r>
              <a:rPr lang="en-US" dirty="0"/>
              <a:t>Synthesis</a:t>
            </a:r>
          </a:p>
          <a:p>
            <a:pPr lvl="2"/>
            <a:r>
              <a:rPr lang="en-US" dirty="0"/>
              <a:t>The modified spectral components are then transformed back into the time domain using an inverse Fourier transform, reconstructing the processed signal.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C09FA76-2CF1-1ADC-8893-12FC000A4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cs-CZ" sz="1400" dirty="0"/>
              <a:t>Pitch Shifting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C7DB001-4513-AB38-F017-E93D45144A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6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58310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7A4E9-F7B0-0F1B-FAA1-25787DCBF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747EAA-EF01-2325-1D41-83A4702A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Vocoder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6766F30-B87A-7356-694A-638627D32D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cs-CZ" sz="1400" dirty="0"/>
              <a:t>Pitch Shifting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6266FB6D-AE2F-F01D-98EB-0E73EF7C94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7</a:t>
            </a:fld>
            <a:endParaRPr lang="en-US" altLang="cs-CZ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836603E-5579-A2A2-48B6-1A35545FC0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3587"/>
            <a:ext cx="8910092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ocoder">
            <a:hlinkClick r:id="" action="ppaction://media"/>
            <a:extLst>
              <a:ext uri="{FF2B5EF4-FFF2-40B4-BE49-F238E27FC236}">
                <a16:creationId xmlns:a16="http://schemas.microsoft.com/office/drawing/2014/main" id="{E8A86837-4750-8242-1DD3-193DD9942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91800" y="4437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3B6AD-29C2-CECF-6EB2-A673B819B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B6BA1F-61F6-821A-D0E3-D4AFDF0A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Librosa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E8910DD-52E2-28E2-7193-9AA78019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Librosa</a:t>
            </a:r>
            <a:r>
              <a:rPr lang="en-US" dirty="0"/>
              <a:t> is a Python library for analyzing and processing audio, particularly for music and speech tasks.</a:t>
            </a:r>
          </a:p>
          <a:p>
            <a:r>
              <a:rPr lang="en-US" dirty="0"/>
              <a:t>It implements a method </a:t>
            </a:r>
            <a:r>
              <a:rPr lang="en-US" b="1" dirty="0" err="1"/>
              <a:t>librosa.effects.pitch_shift</a:t>
            </a:r>
            <a:r>
              <a:rPr lang="en-US" dirty="0"/>
              <a:t>.</a:t>
            </a:r>
          </a:p>
          <a:p>
            <a:r>
              <a:rPr lang="en-US" dirty="0"/>
              <a:t>This function shifts the pitch of an audio signal by a specified number of semitones without affecting its duration.</a:t>
            </a:r>
          </a:p>
          <a:p>
            <a:r>
              <a:rPr lang="en-US" dirty="0"/>
              <a:t>It also uses phase vocoder technique.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D53F07-E36A-4598-336C-54BC587264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cs-CZ" sz="1400" dirty="0"/>
              <a:t>Pitch Shifting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24E5EDB-2AEC-5F6A-C502-0AC9B6A9F6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8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42401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C3FB-5D57-FFAD-CBB0-2DB7A5771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CD9DC6-1D30-6016-6E75-203C19C4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Librosa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8AA521E-50AD-78CA-4BBA-17C69755B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cs-CZ" sz="1400" dirty="0"/>
              <a:t>Pitch Shifting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71E4099-27D0-1317-42EE-B53C8A2DC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9</a:t>
            </a:fld>
            <a:endParaRPr lang="en-US" alt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08F579-AFA8-3571-CAE9-88FF2BCC3C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763587"/>
            <a:ext cx="8910092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brosa">
            <a:hlinkClick r:id="" action="ppaction://media"/>
            <a:extLst>
              <a:ext uri="{FF2B5EF4-FFF2-40B4-BE49-F238E27FC236}">
                <a16:creationId xmlns:a16="http://schemas.microsoft.com/office/drawing/2014/main" id="{5689DE22-B691-DCEA-8DB0-C7B311C89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91800" y="4437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5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01021 FIT Calibri">
  <a:themeElements>
    <a:clrScheme name="a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2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R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None/>
          <a:tabLst/>
          <a:defRPr kumimoji="0" sz="2400" b="0" i="0" u="none" strike="noStrike" cap="none" normalizeH="0" baseline="0" dirty="0" err="1" smtClean="0">
            <a:ln>
              <a:solidFill>
                <a:schemeClr val="accent6">
                  <a:lumMod val="50000"/>
                </a:schemeClr>
              </a:solidFill>
            </a:ln>
            <a:solidFill>
              <a:schemeClr val="accent6">
                <a:lumMod val="50000"/>
              </a:schemeClr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spDef>
    <a:lnDef>
      <a:spPr bwMode="auto">
        <a:noFill/>
        <a:ln w="38100" cap="flat" cmpd="sng" algn="ctr">
          <a:solidFill>
            <a:schemeClr val="accent6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l">
          <a:buNone/>
          <a:defRPr sz="2600" b="0" dirty="0" err="1" smtClean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T slides 16×9" id="{B590956F-A7F1-43E2-93A5-5BD167D239B1}" vid="{8AE2544D-ADF6-4D5E-BE2A-707A22119D64}"/>
    </a:ext>
  </a:ext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FIT slides 16×9</Template>
  <TotalTime>74</TotalTime>
  <Words>356</Words>
  <Application>Microsoft Office PowerPoint</Application>
  <PresentationFormat>Widescreen</PresentationFormat>
  <Paragraphs>62</Paragraphs>
  <Slides>10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gg sans</vt:lpstr>
      <vt:lpstr>Tahoma</vt:lpstr>
      <vt:lpstr>101021 FIT Calibri</vt:lpstr>
      <vt:lpstr>Pitch Shifting</vt:lpstr>
      <vt:lpstr>Motivation</vt:lpstr>
      <vt:lpstr>Original Audio</vt:lpstr>
      <vt:lpstr>SOLA</vt:lpstr>
      <vt:lpstr>SOLA</vt:lpstr>
      <vt:lpstr>Phase Vocoder</vt:lpstr>
      <vt:lpstr>Phase Vocoder</vt:lpstr>
      <vt:lpstr>Librosa</vt:lpstr>
      <vt:lpstr>Librosa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Jakub Július Šmýkal</dc:creator>
  <cp:lastModifiedBy>Jakub Július Šmýkal</cp:lastModifiedBy>
  <cp:revision>11</cp:revision>
  <dcterms:created xsi:type="dcterms:W3CDTF">2025-01-30T17:52:34Z</dcterms:created>
  <dcterms:modified xsi:type="dcterms:W3CDTF">2025-01-30T19:07:34Z</dcterms:modified>
</cp:coreProperties>
</file>